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34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032172" y="3167964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3062235" y="3686371"/>
            <a:ext cx="1392081" cy="242568"/>
          </a:xfrm>
          <a:prstGeom prst="rect">
            <a:avLst/>
          </a:prstGeom>
          <a:solidFill>
            <a:srgbClr val="FFE52E"/>
          </a:solidFill>
        </p:spPr>
        <p:txBody>
          <a:bodyPr lIns="0" tIns="468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3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priimamos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2866709" y="3938310"/>
            <a:ext cx="1887587" cy="242198"/>
          </a:xfrm>
          <a:prstGeom prst="rect">
            <a:avLst/>
          </a:prstGeom>
          <a:solidFill>
            <a:srgbClr val="FFE52E"/>
          </a:solidFill>
        </p:spPr>
        <p:txBody>
          <a:bodyPr lIns="0" tIns="468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3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nuo balandžio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Europos Sąjunga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87777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5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lt-LT"/>
              <a:t>Čia sutiksi naujų bendrakeleivių!</a:t>
            </a:r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1F2D200-7797-40A2-51A7-ADA3FC1901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78B8056-FA74-025F-D76E-520B7FF44D0B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Europos Sąjunga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sp>
        <p:nvSpPr>
          <p:cNvPr id="19" name="Espace réservé du texte 8">
            <a:extLst>
              <a:ext uri="{FF2B5EF4-FFF2-40B4-BE49-F238E27FC236}">
                <a16:creationId xmlns:a16="http://schemas.microsoft.com/office/drawing/2014/main" id="{35B3E0D0-4683-AE4F-D206-E021CDA8224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20827250">
            <a:off x="3047862" y="3433367"/>
            <a:ext cx="1310447" cy="242568"/>
          </a:xfrm>
          <a:prstGeom prst="rect">
            <a:avLst/>
          </a:prstGeom>
          <a:solidFill>
            <a:srgbClr val="FFE52E"/>
          </a:solidFill>
        </p:spPr>
        <p:txBody>
          <a:bodyPr lIns="0" tIns="468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3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Paraiškos</a:t>
            </a:r>
            <a:endParaRPr lang="en-GB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446D4219-6334-FC3A-9FAE-DBF244E2C01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737" r="737"/>
          <a:stretch/>
        </p:blipFill>
        <p:spPr>
          <a:xfrm>
            <a:off x="193121" y="3968100"/>
            <a:ext cx="1108134" cy="1004951"/>
          </a:xfrm>
          <a:prstGeom prst="rect">
            <a:avLst/>
          </a:prstGeom>
        </p:spPr>
      </p:pic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B6A637B3-7453-BE16-C529-FC82D3E7C15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20827250">
            <a:off x="3643999" y="4192682"/>
            <a:ext cx="470718" cy="242198"/>
          </a:xfrm>
          <a:prstGeom prst="rect">
            <a:avLst/>
          </a:prstGeom>
          <a:solidFill>
            <a:srgbClr val="FFE52E"/>
          </a:solidFill>
        </p:spPr>
        <p:txBody>
          <a:bodyPr lIns="0" tIns="468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3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2 d.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8BAC52B-5383-FF26-6F88-43CF9F65DC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F6429A3-4E1F-19FE-AEC3-3DF0E8711B9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7453AE88-6318-C376-5508-F11E3B15BF8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C6F6271B-2E8A-34BC-D7C4-4E9FB2004B2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 rot="20827250">
            <a:off x="3579293" y="4193265"/>
            <a:ext cx="600133" cy="24219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C06E634-0BD1-7278-04DC-D703DB799A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2452DFC-261D-411B-9EE2-FEADCFDCBB7C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2.xml><?xml version="1.0" encoding="utf-8"?>
<ds:datastoreItem xmlns:ds="http://schemas.openxmlformats.org/officeDocument/2006/customXml" ds:itemID="{0C4EDF51-3E70-4D77-B3DF-DBF509D52B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CFC6CF6-F206-465B-B69C-5EDFA7E62C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12144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119</cp:revision>
  <dcterms:created xsi:type="dcterms:W3CDTF">2021-04-28T16:14:15Z</dcterms:created>
  <dcterms:modified xsi:type="dcterms:W3CDTF">2025-01-16T22:28:46Z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